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1000000" y="1000000"/>
            <a:ext cx="5000000" cy="10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